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22"/>
      <p:bold r:id="rId23"/>
      <p:italic r:id="rId24"/>
      <p:boldItalic r:id="rId25"/>
    </p:embeddedFont>
    <p:embeddedFont>
      <p:font typeface="Raleway" pitchFamily="2" charset="0"/>
      <p:regular r:id="rId26"/>
      <p:bold r:id="rId27"/>
      <p:italic r:id="rId28"/>
      <p:boldItalic r:id="rId29"/>
    </p:embeddedFont>
    <p:embeddedFont>
      <p:font typeface="Source Sans Pro" panose="020B0503030403020204" pitchFamily="34" charset="0"/>
      <p:regular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65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a3a6703ac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a3a6703ac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9629a5aa38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9629a5aa38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9629a5aa38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9629a5aa38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3a6703acd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3a6703acd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a3a6703acd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a3a6703acd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a3a6703acd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a3a6703acd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a3a6703acd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a3a6703acd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a3a6703acd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a3a6703acd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a3a6703acd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2a3a6703acd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a3a6703acd_0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2a3a6703acd_0_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943b4d601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943b4d601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943b4d601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943b4d601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943b4d601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943b4d601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765f5591bb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765f5591bb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a3a6703acd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a3a6703acd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a3a6703acd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a3a6703acd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a3a6703acd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a3a6703acd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a3a6703acd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a3a6703acd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●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○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35869" y="4737994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50" y="4568875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351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/>
              <a:t>Random Original Graphic - part 2</a:t>
            </a:r>
            <a:endParaRPr sz="3700"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Cross-curricular project for Fine Arts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variables</a:t>
            </a:r>
            <a:endParaRPr/>
          </a:p>
        </p:txBody>
      </p:sp>
      <p:sp>
        <p:nvSpPr>
          <p:cNvPr id="148" name="Google Shape;148;p22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740900" cy="3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Run your code several times.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</a:pPr>
            <a:r>
              <a:rPr lang="en" sz="2200">
                <a:solidFill>
                  <a:schemeClr val="dk2"/>
                </a:solidFill>
              </a:rPr>
              <a:t>The holiday image should appear in a different location every time you run it</a:t>
            </a:r>
            <a:endParaRPr sz="2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#2</a:t>
            </a:r>
            <a:endParaRPr/>
          </a:p>
        </p:txBody>
      </p:sp>
      <p:sp>
        <p:nvSpPr>
          <p:cNvPr id="154" name="Google Shape;154;p2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a loop to repeat the image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Repeat without restarting</a:t>
            </a:r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875300" cy="3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know that a user-friendly program should have an intro and an ending.</a:t>
            </a: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Create a function to wait until button A is pressed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Create a function for the intro and use the wait() function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Create a function for the ending</a:t>
            </a:r>
            <a:endParaRPr/>
          </a:p>
        </p:txBody>
      </p:sp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28850" y="652775"/>
            <a:ext cx="3605975" cy="3410375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4"/>
          <p:cNvSpPr txBox="1"/>
          <p:nvPr/>
        </p:nvSpPr>
        <p:spPr>
          <a:xfrm>
            <a:off x="5328850" y="3980525"/>
            <a:ext cx="3772500" cy="8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i="1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These functions use print statements. You can be more elaborate if you want.</a:t>
            </a:r>
            <a:endParaRPr sz="1600" i="1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Repeat without restarting</a:t>
            </a:r>
            <a:endParaRPr/>
          </a:p>
        </p:txBody>
      </p:sp>
      <p:sp>
        <p:nvSpPr>
          <p:cNvPr id="168" name="Google Shape;168;p25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740900" cy="3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Modify the main program to call the intro and then use a loop to continually call the random picture.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Run the code.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It should work without error. However, do you get the results you want?</a:t>
            </a:r>
            <a:endParaRPr/>
          </a:p>
        </p:txBody>
      </p:sp>
      <p:pic>
        <p:nvPicPr>
          <p:cNvPr id="169" name="Google Shape;16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66500" y="1068425"/>
            <a:ext cx="2249275" cy="271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Repeat without restarting</a:t>
            </a:r>
            <a:endParaRPr/>
          </a:p>
        </p:txBody>
      </p:sp>
      <p:sp>
        <p:nvSpPr>
          <p:cNvPr id="175" name="Google Shape;175;p26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740900" cy="3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things:</a:t>
            </a: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 images appear over each other, not one image at a time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There is no way to actually end the program!</a:t>
            </a:r>
            <a:endParaRPr/>
          </a:p>
        </p:txBody>
      </p:sp>
      <p:pic>
        <p:nvPicPr>
          <p:cNvPr id="176" name="Google Shape;17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66500" y="1068425"/>
            <a:ext cx="2249275" cy="271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Repeat without restarting</a:t>
            </a:r>
            <a:endParaRPr/>
          </a:p>
        </p:txBody>
      </p:sp>
      <p:sp>
        <p:nvSpPr>
          <p:cNvPr id="182" name="Google Shape;182;p27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8169900" cy="13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Add instructions to the intro() that explain: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button A to select the random picture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button B to quit</a:t>
            </a:r>
            <a:endParaRPr/>
          </a:p>
        </p:txBody>
      </p:sp>
      <p:pic>
        <p:nvPicPr>
          <p:cNvPr id="183" name="Google Shape;18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1575" y="2235525"/>
            <a:ext cx="3813175" cy="2484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Repeat without restarting</a:t>
            </a:r>
            <a:endParaRPr/>
          </a:p>
        </p:txBody>
      </p:sp>
      <p:sp>
        <p:nvSpPr>
          <p:cNvPr id="189" name="Google Shape;189;p28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8169900" cy="15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 know how to do the next part: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Change the main program to use two if statements: 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button A to select the random picture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button B to quit</a:t>
            </a:r>
            <a:endParaRPr/>
          </a:p>
        </p:txBody>
      </p:sp>
      <p:pic>
        <p:nvPicPr>
          <p:cNvPr id="190" name="Google Shape;19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4725" y="2489125"/>
            <a:ext cx="3186675" cy="245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Repeat without restarting</a:t>
            </a:r>
            <a:endParaRPr/>
          </a:p>
        </p:txBody>
      </p:sp>
      <p:sp>
        <p:nvSpPr>
          <p:cNvPr id="196" name="Google Shape;196;p29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8562300" cy="36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the program has a way to end.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But… the images still appear on top of each other.</a:t>
            </a: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Add a display.fill() in the random image function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Pick the color you want for the background </a:t>
            </a:r>
            <a:endParaRPr/>
          </a:p>
        </p:txBody>
      </p:sp>
      <p:pic>
        <p:nvPicPr>
          <p:cNvPr id="197" name="Google Shape;19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9275" y="3084679"/>
            <a:ext cx="4014750" cy="171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9"/>
          <p:cNvSpPr/>
          <p:nvPr/>
        </p:nvSpPr>
        <p:spPr>
          <a:xfrm>
            <a:off x="1303425" y="4083825"/>
            <a:ext cx="2468400" cy="2892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Repeat without restarting</a:t>
            </a:r>
            <a:endParaRPr/>
          </a:p>
        </p:txBody>
      </p:sp>
      <p:sp>
        <p:nvSpPr>
          <p:cNvPr id="204" name="Google Shape;204;p30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8562300" cy="36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Run the code again – It should work correctly and without errors</a:t>
            </a:r>
            <a:endParaRPr sz="22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200"/>
              <a:t>Make any modifications you want</a:t>
            </a:r>
            <a:r>
              <a:rPr lang="en"/>
              <a:t> 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Are the random numbers in a good range?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Are the colors what you want?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Do you want to jazz up the intro, instructions or ending?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Repeat without restarting</a:t>
            </a:r>
            <a:endParaRPr/>
          </a:p>
        </p:txBody>
      </p:sp>
      <p:sp>
        <p:nvSpPr>
          <p:cNvPr id="210" name="Google Shape;210;p31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8562300" cy="36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An example of how you can jazz up the intro() and ending()</a:t>
            </a:r>
            <a:endParaRPr/>
          </a:p>
        </p:txBody>
      </p:sp>
      <p:pic>
        <p:nvPicPr>
          <p:cNvPr id="211" name="Google Shape;21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1525" y="1542825"/>
            <a:ext cx="6975947" cy="308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Warm-up</a:t>
            </a: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Random location for images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436675" y="445025"/>
            <a:ext cx="83955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an image with shapes</a:t>
            </a:r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436675" y="1068425"/>
            <a:ext cx="5277000" cy="34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>
                <a:solidFill>
                  <a:schemeClr val="dk2"/>
                </a:solidFill>
              </a:rPr>
              <a:t>Think about the information you provide when drawing the shapes.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What information would be different if you wanted to draw the image in a different place?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What information would be the same?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grpSp>
        <p:nvGrpSpPr>
          <p:cNvPr id="75" name="Google Shape;75;p15"/>
          <p:cNvGrpSpPr/>
          <p:nvPr/>
        </p:nvGrpSpPr>
        <p:grpSpPr>
          <a:xfrm>
            <a:off x="5858100" y="981925"/>
            <a:ext cx="2892000" cy="3179650"/>
            <a:chOff x="5589600" y="1179525"/>
            <a:chExt cx="2892000" cy="3179650"/>
          </a:xfrm>
        </p:grpSpPr>
        <p:pic>
          <p:nvPicPr>
            <p:cNvPr id="76" name="Google Shape;76;p15"/>
            <p:cNvPicPr preferRelativeResize="0"/>
            <p:nvPr/>
          </p:nvPicPr>
          <p:blipFill rotWithShape="1">
            <a:blip r:embed="rId3">
              <a:alphaModFix/>
            </a:blip>
            <a:srcRect r="60848" b="54174"/>
            <a:stretch/>
          </p:blipFill>
          <p:spPr>
            <a:xfrm>
              <a:off x="5589600" y="1179525"/>
              <a:ext cx="2892000" cy="31796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7" name="Google Shape;77;p15"/>
            <p:cNvSpPr/>
            <p:nvPr/>
          </p:nvSpPr>
          <p:spPr>
            <a:xfrm>
              <a:off x="6477925" y="2183400"/>
              <a:ext cx="3099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6320475" y="2437500"/>
              <a:ext cx="591300" cy="268500"/>
            </a:xfrm>
            <a:prstGeom prst="rect">
              <a:avLst/>
            </a:prstGeom>
            <a:solidFill>
              <a:srgbClr val="274E13"/>
            </a:solidFill>
            <a:ln w="9525" cap="flat" cmpd="sng">
              <a:solidFill>
                <a:srgbClr val="274E1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6121725" y="2706000"/>
              <a:ext cx="945000" cy="2685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6026225" y="2974500"/>
              <a:ext cx="1195200" cy="268500"/>
            </a:xfrm>
            <a:prstGeom prst="rect">
              <a:avLst/>
            </a:prstGeom>
            <a:solidFill>
              <a:srgbClr val="274E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6477925" y="3243000"/>
              <a:ext cx="309900" cy="448500"/>
            </a:xfrm>
            <a:prstGeom prst="rect">
              <a:avLst/>
            </a:prstGeom>
            <a:solidFill>
              <a:srgbClr val="5B0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6396575" y="1797200"/>
              <a:ext cx="454500" cy="448500"/>
            </a:xfrm>
            <a:prstGeom prst="ellipse">
              <a:avLst/>
            </a:pr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#1</a:t>
            </a:r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Move a simple graphic to a different location on the display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variables</a:t>
            </a:r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462200" cy="4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chemeClr val="dk2"/>
                </a:solidFill>
              </a:rPr>
              <a:t>Use variables for the pieces of information that need to change in order to move the shape.</a:t>
            </a:r>
            <a:endParaRPr sz="2200" dirty="0"/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 dirty="0"/>
              <a:t>You will need a variable for:</a:t>
            </a:r>
            <a:endParaRPr sz="2000"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 dirty="0"/>
              <a:t>The x location</a:t>
            </a:r>
            <a:endParaRPr sz="2000"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 dirty="0"/>
              <a:t>The y location</a:t>
            </a:r>
            <a:endParaRPr sz="2000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dirty="0"/>
              <a:t>Identify the x and y values for each shape in your code</a:t>
            </a:r>
            <a:endParaRPr sz="2000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dirty="0"/>
              <a:t>Note: if you use a </a:t>
            </a:r>
            <a:r>
              <a:rPr lang="en" sz="2000" b="1" dirty="0"/>
              <a:t>line</a:t>
            </a:r>
            <a:r>
              <a:rPr lang="en" sz="2000" dirty="0"/>
              <a:t>, it has two sets of x and y locations!</a:t>
            </a:r>
            <a:endParaRPr sz="2000" dirty="0"/>
          </a:p>
        </p:txBody>
      </p: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60075" y="257986"/>
            <a:ext cx="4462200" cy="474498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6" name="Google Shape;96;p17"/>
          <p:cNvCxnSpPr/>
          <p:nvPr/>
        </p:nvCxnSpPr>
        <p:spPr>
          <a:xfrm>
            <a:off x="6539900" y="2606875"/>
            <a:ext cx="268500" cy="0"/>
          </a:xfrm>
          <a:prstGeom prst="straightConnector1">
            <a:avLst/>
          </a:pr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7" name="Google Shape;97;p17"/>
          <p:cNvCxnSpPr/>
          <p:nvPr/>
        </p:nvCxnSpPr>
        <p:spPr>
          <a:xfrm>
            <a:off x="6539900" y="2835475"/>
            <a:ext cx="268500" cy="0"/>
          </a:xfrm>
          <a:prstGeom prst="straightConnector1">
            <a:avLst/>
          </a:pr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8" name="Google Shape;98;p17"/>
          <p:cNvCxnSpPr/>
          <p:nvPr/>
        </p:nvCxnSpPr>
        <p:spPr>
          <a:xfrm>
            <a:off x="6539900" y="2987875"/>
            <a:ext cx="268500" cy="0"/>
          </a:xfrm>
          <a:prstGeom prst="straightConnector1">
            <a:avLst/>
          </a:pr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9" name="Google Shape;99;p17"/>
          <p:cNvCxnSpPr/>
          <p:nvPr/>
        </p:nvCxnSpPr>
        <p:spPr>
          <a:xfrm>
            <a:off x="6539900" y="3216475"/>
            <a:ext cx="268500" cy="0"/>
          </a:xfrm>
          <a:prstGeom prst="straightConnector1">
            <a:avLst/>
          </a:pr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0" name="Google Shape;100;p17"/>
          <p:cNvCxnSpPr/>
          <p:nvPr/>
        </p:nvCxnSpPr>
        <p:spPr>
          <a:xfrm>
            <a:off x="6539900" y="3445075"/>
            <a:ext cx="268500" cy="0"/>
          </a:xfrm>
          <a:prstGeom prst="straightConnector1">
            <a:avLst/>
          </a:pr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1" name="Google Shape;101;p17"/>
          <p:cNvCxnSpPr/>
          <p:nvPr/>
        </p:nvCxnSpPr>
        <p:spPr>
          <a:xfrm>
            <a:off x="6692300" y="3673675"/>
            <a:ext cx="268500" cy="0"/>
          </a:xfrm>
          <a:prstGeom prst="straightConnector1">
            <a:avLst/>
          </a:pr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" name="Google Shape;102;p17"/>
          <p:cNvCxnSpPr/>
          <p:nvPr/>
        </p:nvCxnSpPr>
        <p:spPr>
          <a:xfrm>
            <a:off x="6844700" y="2606875"/>
            <a:ext cx="268500" cy="0"/>
          </a:xfrm>
          <a:prstGeom prst="straightConnector1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3" name="Google Shape;103;p17"/>
          <p:cNvCxnSpPr/>
          <p:nvPr/>
        </p:nvCxnSpPr>
        <p:spPr>
          <a:xfrm>
            <a:off x="6844700" y="2835475"/>
            <a:ext cx="268500" cy="0"/>
          </a:xfrm>
          <a:prstGeom prst="straightConnector1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4" name="Google Shape;104;p17"/>
          <p:cNvCxnSpPr/>
          <p:nvPr/>
        </p:nvCxnSpPr>
        <p:spPr>
          <a:xfrm>
            <a:off x="6844700" y="2987875"/>
            <a:ext cx="268500" cy="0"/>
          </a:xfrm>
          <a:prstGeom prst="straightConnector1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5" name="Google Shape;105;p17"/>
          <p:cNvCxnSpPr/>
          <p:nvPr/>
        </p:nvCxnSpPr>
        <p:spPr>
          <a:xfrm>
            <a:off x="6844700" y="3216475"/>
            <a:ext cx="268500" cy="0"/>
          </a:xfrm>
          <a:prstGeom prst="straightConnector1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6" name="Google Shape;106;p17"/>
          <p:cNvCxnSpPr/>
          <p:nvPr/>
        </p:nvCxnSpPr>
        <p:spPr>
          <a:xfrm>
            <a:off x="6844700" y="3445075"/>
            <a:ext cx="268500" cy="0"/>
          </a:xfrm>
          <a:prstGeom prst="straightConnector1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7" name="Google Shape;107;p17"/>
          <p:cNvCxnSpPr/>
          <p:nvPr/>
        </p:nvCxnSpPr>
        <p:spPr>
          <a:xfrm>
            <a:off x="7073300" y="3673675"/>
            <a:ext cx="268500" cy="0"/>
          </a:xfrm>
          <a:prstGeom prst="straightConnector1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8" name="Google Shape;108;p17"/>
          <p:cNvSpPr txBox="1"/>
          <p:nvPr/>
        </p:nvSpPr>
        <p:spPr>
          <a:xfrm>
            <a:off x="6374650" y="3826075"/>
            <a:ext cx="1983000" cy="4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x locations</a:t>
            </a:r>
            <a:endParaRPr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7"/>
          <p:cNvSpPr txBox="1"/>
          <p:nvPr/>
        </p:nvSpPr>
        <p:spPr>
          <a:xfrm>
            <a:off x="7341800" y="3826075"/>
            <a:ext cx="1983000" cy="4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y locations</a:t>
            </a:r>
            <a:endParaRPr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0" name="Google Shape;110;p17"/>
          <p:cNvCxnSpPr/>
          <p:nvPr/>
        </p:nvCxnSpPr>
        <p:spPr>
          <a:xfrm rot="10800000" flipH="1">
            <a:off x="6787775" y="3722400"/>
            <a:ext cx="10200" cy="175500"/>
          </a:xfrm>
          <a:prstGeom prst="straightConnector1">
            <a:avLst/>
          </a:pr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1" name="Google Shape;111;p17"/>
          <p:cNvCxnSpPr/>
          <p:nvPr/>
        </p:nvCxnSpPr>
        <p:spPr>
          <a:xfrm rot="10800000">
            <a:off x="7242250" y="3742975"/>
            <a:ext cx="413100" cy="216900"/>
          </a:xfrm>
          <a:prstGeom prst="straightConnector1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variables</a:t>
            </a:r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8355900" cy="14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In your code, add a “x + “ and “y + “ in front of each x and y location</a:t>
            </a:r>
            <a:endParaRPr sz="2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000"/>
          </a:p>
        </p:txBody>
      </p:sp>
      <p:pic>
        <p:nvPicPr>
          <p:cNvPr id="118" name="Google Shape;11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380" y="1610450"/>
            <a:ext cx="7282550" cy="2432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8"/>
          <p:cNvSpPr txBox="1"/>
          <p:nvPr/>
        </p:nvSpPr>
        <p:spPr>
          <a:xfrm>
            <a:off x="4443250" y="4114800"/>
            <a:ext cx="2964300" cy="4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Do not add anything to width, height or radius</a:t>
            </a:r>
            <a:endParaRPr sz="1800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variables</a:t>
            </a:r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5670300" cy="26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Add the global variables x and y to your main program</a:t>
            </a:r>
            <a:endParaRPr sz="22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Run your code again. Do you get the same results as before?</a:t>
            </a:r>
            <a:endParaRPr sz="22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000"/>
          </a:p>
        </p:txBody>
      </p:sp>
      <p:pic>
        <p:nvPicPr>
          <p:cNvPr id="126" name="Google Shape;12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2000" y="1137675"/>
            <a:ext cx="1925175" cy="22575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variables</a:t>
            </a:r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5164500" cy="3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chemeClr val="dk2"/>
                </a:solidFill>
              </a:rPr>
              <a:t>This is great, but you know how to use functions in your code to complete a task.</a:t>
            </a:r>
            <a:endParaRPr sz="22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chemeClr val="dk2"/>
                </a:solidFill>
              </a:rPr>
              <a:t>Create a function that will get a random x and y and then call the original picture.</a:t>
            </a:r>
            <a:endParaRPr sz="2200" dirty="0">
              <a:solidFill>
                <a:schemeClr val="dk2"/>
              </a:solidFill>
            </a:endParaRPr>
          </a:p>
          <a:p>
            <a:pPr marL="457200" lvl="0" indent="-357822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200" dirty="0">
                <a:solidFill>
                  <a:schemeClr val="dk2"/>
                </a:solidFill>
              </a:rPr>
              <a:t>What values do you want to generate for x and y?</a:t>
            </a:r>
            <a:endParaRPr sz="2200" dirty="0">
              <a:solidFill>
                <a:schemeClr val="dk2"/>
              </a:solidFill>
            </a:endParaRPr>
          </a:p>
          <a:p>
            <a:pPr marL="457200" lvl="0" indent="-35782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200" dirty="0">
                <a:solidFill>
                  <a:schemeClr val="dk2"/>
                </a:solidFill>
              </a:rPr>
              <a:t>The display goes from 240 to 240, so you could use random.randrange(0, 240)</a:t>
            </a:r>
            <a:endParaRPr sz="2200" dirty="0">
              <a:solidFill>
                <a:schemeClr val="dk2"/>
              </a:solidFill>
            </a:endParaRPr>
          </a:p>
          <a:p>
            <a:pPr marL="457200" lvl="0" indent="-35782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200" dirty="0">
                <a:solidFill>
                  <a:schemeClr val="dk2"/>
                </a:solidFill>
              </a:rPr>
              <a:t>But, do you want to include the far edges?</a:t>
            </a:r>
            <a:endParaRPr sz="2200" dirty="0">
              <a:solidFill>
                <a:schemeClr val="dk2"/>
              </a:solidFill>
            </a:endParaRPr>
          </a:p>
          <a:p>
            <a:pPr marL="457200" lvl="0" indent="-35782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200" dirty="0">
                <a:solidFill>
                  <a:schemeClr val="dk2"/>
                </a:solidFill>
              </a:rPr>
              <a:t>It is up to you — you decide on the range for random numbers.</a:t>
            </a:r>
            <a:endParaRPr sz="2200" dirty="0">
              <a:solidFill>
                <a:schemeClr val="dk2"/>
              </a:solidFill>
            </a:endParaRPr>
          </a:p>
        </p:txBody>
      </p:sp>
      <p:pic>
        <p:nvPicPr>
          <p:cNvPr id="133" name="Google Shape;13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1525" y="1068425"/>
            <a:ext cx="3290750" cy="220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variables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body" idx="1"/>
          </p:nvPr>
        </p:nvSpPr>
        <p:spPr>
          <a:xfrm>
            <a:off x="311700" y="989275"/>
            <a:ext cx="4740900" cy="3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Run your code. Do you see the error? Did you recognize the error before you ran the code?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</a:pPr>
            <a:r>
              <a:rPr lang="en" sz="2200" b="1">
                <a:solidFill>
                  <a:srgbClr val="0000FF"/>
                </a:solidFill>
              </a:rPr>
              <a:t>x</a:t>
            </a:r>
            <a:r>
              <a:rPr lang="en" sz="2200">
                <a:solidFill>
                  <a:schemeClr val="dk2"/>
                </a:solidFill>
              </a:rPr>
              <a:t> and </a:t>
            </a:r>
            <a:r>
              <a:rPr lang="en" sz="2200" b="1">
                <a:solidFill>
                  <a:srgbClr val="FF0000"/>
                </a:solidFill>
              </a:rPr>
              <a:t>y</a:t>
            </a:r>
            <a:r>
              <a:rPr lang="en" sz="2200">
                <a:solidFill>
                  <a:schemeClr val="dk2"/>
                </a:solidFill>
              </a:rPr>
              <a:t> are no longer global – they are local to the function.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</a:pPr>
            <a:r>
              <a:rPr lang="en" sz="2200">
                <a:solidFill>
                  <a:schemeClr val="dk2"/>
                </a:solidFill>
              </a:rPr>
              <a:t>But that isn’t a problem.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</a:pPr>
            <a:r>
              <a:rPr lang="en" sz="2200">
                <a:solidFill>
                  <a:schemeClr val="dk2"/>
                </a:solidFill>
              </a:rPr>
              <a:t>Just use parameters in the holiday picture, and pass arguments when you call it.</a:t>
            </a:r>
            <a:endParaRPr sz="2200">
              <a:solidFill>
                <a:schemeClr val="dk2"/>
              </a:solidFill>
            </a:endParaRPr>
          </a:p>
        </p:txBody>
      </p:sp>
      <p:pic>
        <p:nvPicPr>
          <p:cNvPr id="140" name="Google Shape;14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0298" y="989275"/>
            <a:ext cx="4089500" cy="2341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1" name="Google Shape;141;p21"/>
          <p:cNvCxnSpPr/>
          <p:nvPr/>
        </p:nvCxnSpPr>
        <p:spPr>
          <a:xfrm rot="10800000" flipH="1">
            <a:off x="2914650" y="1243475"/>
            <a:ext cx="2840400" cy="2385900"/>
          </a:xfrm>
          <a:prstGeom prst="straightConnector1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2" name="Google Shape;142;p21"/>
          <p:cNvCxnSpPr/>
          <p:nvPr/>
        </p:nvCxnSpPr>
        <p:spPr>
          <a:xfrm rot="10800000" flipH="1">
            <a:off x="3627300" y="3278225"/>
            <a:ext cx="2241300" cy="774600"/>
          </a:xfrm>
          <a:prstGeom prst="straightConnector1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686</Words>
  <Application>Microsoft Office PowerPoint</Application>
  <PresentationFormat>On-screen Show (16:9)</PresentationFormat>
  <Paragraphs>78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Raleway</vt:lpstr>
      <vt:lpstr>Source Sans Pro</vt:lpstr>
      <vt:lpstr>Arial</vt:lpstr>
      <vt:lpstr>Calibri</vt:lpstr>
      <vt:lpstr>Montserrat</vt:lpstr>
      <vt:lpstr>Plum</vt:lpstr>
      <vt:lpstr>Random Original Graphic - part 2</vt:lpstr>
      <vt:lpstr>Warm-up</vt:lpstr>
      <vt:lpstr>Creating an image with shapes</vt:lpstr>
      <vt:lpstr>Activity #1</vt:lpstr>
      <vt:lpstr>Using variables</vt:lpstr>
      <vt:lpstr>Using variables</vt:lpstr>
      <vt:lpstr>Using variables</vt:lpstr>
      <vt:lpstr>Using variables</vt:lpstr>
      <vt:lpstr>Using variables</vt:lpstr>
      <vt:lpstr>Using variables</vt:lpstr>
      <vt:lpstr>Activity #2</vt:lpstr>
      <vt:lpstr>Repeat without restarting</vt:lpstr>
      <vt:lpstr>Repeat without restarting</vt:lpstr>
      <vt:lpstr>Repeat without restarting</vt:lpstr>
      <vt:lpstr>Repeat without restarting</vt:lpstr>
      <vt:lpstr>Repeat without restarting</vt:lpstr>
      <vt:lpstr>Repeat without restarting</vt:lpstr>
      <vt:lpstr>Repeat without restarting</vt:lpstr>
      <vt:lpstr>Repeat without restarting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2024-08-20T15:55:51Z</dcterms:modified>
</cp:coreProperties>
</file>